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81A781-86F3-40BA-BBD5-E15B3E994284}" type="datetimeFigureOut">
              <a:rPr lang="en-US" smtClean="0"/>
              <a:t>2/13/2015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68B024-2DCE-4493-BB14-855364AC83AD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 le test…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Mardi le 23 </a:t>
            </a:r>
            <a:r>
              <a:rPr lang="en-US" dirty="0" err="1" smtClean="0"/>
              <a:t>septembre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46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Sur le test…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Les expressions de la </a:t>
            </a:r>
            <a:r>
              <a:rPr lang="en-US" dirty="0" err="1" smtClean="0"/>
              <a:t>classe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famille</a:t>
            </a:r>
            <a:endParaRPr lang="en-US" dirty="0" smtClean="0"/>
          </a:p>
          <a:p>
            <a:r>
              <a:rPr lang="en-US" dirty="0" smtClean="0"/>
              <a:t>Les parties du corps</a:t>
            </a:r>
          </a:p>
          <a:p>
            <a:r>
              <a:rPr lang="en-US" dirty="0" smtClean="0"/>
              <a:t>Les articles </a:t>
            </a:r>
            <a:r>
              <a:rPr lang="en-US" dirty="0" err="1" smtClean="0"/>
              <a:t>définis</a:t>
            </a:r>
            <a:r>
              <a:rPr lang="en-US" dirty="0" smtClean="0"/>
              <a:t> (le/la/les/l’) et </a:t>
            </a:r>
            <a:r>
              <a:rPr lang="en-US" dirty="0" err="1" smtClean="0"/>
              <a:t>indéfinis</a:t>
            </a:r>
            <a:r>
              <a:rPr lang="en-US" dirty="0" smtClean="0"/>
              <a:t> (un/</a:t>
            </a:r>
            <a:r>
              <a:rPr lang="en-US" dirty="0" err="1" smtClean="0"/>
              <a:t>une</a:t>
            </a:r>
            <a:r>
              <a:rPr lang="en-US" dirty="0" smtClean="0"/>
              <a:t>/des)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sujets</a:t>
            </a:r>
            <a:r>
              <a:rPr lang="en-US" dirty="0" smtClean="0"/>
              <a:t> (je/</a:t>
            </a:r>
            <a:r>
              <a:rPr lang="en-US" dirty="0" err="1" smtClean="0"/>
              <a:t>tu</a:t>
            </a:r>
            <a:r>
              <a:rPr lang="en-US" dirty="0" smtClean="0"/>
              <a:t>/</a:t>
            </a:r>
            <a:r>
              <a:rPr lang="en-US" dirty="0" err="1" smtClean="0"/>
              <a:t>il</a:t>
            </a:r>
            <a:r>
              <a:rPr lang="en-US" dirty="0" smtClean="0"/>
              <a:t>/</a:t>
            </a:r>
            <a:r>
              <a:rPr lang="en-US" dirty="0" err="1" smtClean="0"/>
              <a:t>elle</a:t>
            </a:r>
            <a:r>
              <a:rPr lang="en-US" dirty="0" smtClean="0"/>
              <a:t>…etc.)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r>
              <a:rPr lang="en-US" dirty="0" smtClean="0"/>
              <a:t> (ER, IR, </a:t>
            </a:r>
            <a:r>
              <a:rPr lang="en-US" dirty="0" smtClean="0"/>
              <a:t>RE, GER, CER)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négative</a:t>
            </a:r>
            <a:r>
              <a:rPr lang="en-US" dirty="0" smtClean="0"/>
              <a:t> (ne…pas)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possessifs</a:t>
            </a:r>
            <a:r>
              <a:rPr lang="en-US" dirty="0" smtClean="0"/>
              <a:t> (</a:t>
            </a:r>
            <a:r>
              <a:rPr lang="en-US" dirty="0" err="1" smtClean="0"/>
              <a:t>mon</a:t>
            </a:r>
            <a:r>
              <a:rPr lang="en-US" dirty="0" smtClean="0"/>
              <a:t>/</a:t>
            </a:r>
            <a:r>
              <a:rPr lang="en-US" dirty="0" err="1" smtClean="0"/>
              <a:t>notre</a:t>
            </a:r>
            <a:r>
              <a:rPr lang="en-US" dirty="0" smtClean="0"/>
              <a:t>/</a:t>
            </a:r>
            <a:r>
              <a:rPr lang="en-US" dirty="0" err="1" smtClean="0"/>
              <a:t>leurs</a:t>
            </a:r>
            <a:r>
              <a:rPr lang="en-US" dirty="0" smtClean="0"/>
              <a:t>/</a:t>
            </a:r>
            <a:r>
              <a:rPr lang="en-US" dirty="0" err="1" smtClean="0"/>
              <a:t>ses</a:t>
            </a:r>
            <a:r>
              <a:rPr lang="en-US" dirty="0" smtClean="0"/>
              <a:t>…etc</a:t>
            </a:r>
            <a:r>
              <a:rPr lang="en-US" dirty="0" smtClean="0"/>
              <a:t>.)</a:t>
            </a:r>
          </a:p>
          <a:p>
            <a:r>
              <a:rPr lang="en-US" dirty="0" smtClean="0"/>
              <a:t>Les questions </a:t>
            </a:r>
            <a:r>
              <a:rPr lang="en-US" dirty="0" err="1" smtClean="0"/>
              <a:t>orales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see your exit cards we’ve done in class for the practice you did and the </a:t>
            </a:r>
            <a:r>
              <a:rPr lang="en-US" smtClean="0">
                <a:sym typeface="Wingdings" pitchFamily="2" charset="2"/>
              </a:rPr>
              <a:t>corrections I’ve made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74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test…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Est</a:t>
            </a:r>
            <a:r>
              <a:rPr lang="en-US" dirty="0" smtClean="0"/>
              <a:t> 2 pages, double </a:t>
            </a:r>
            <a:r>
              <a:rPr lang="en-US" dirty="0" err="1" smtClean="0"/>
              <a:t>versées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Il y a </a:t>
            </a:r>
            <a:r>
              <a:rPr lang="en-US" dirty="0" err="1" smtClean="0"/>
              <a:t>une</a:t>
            </a:r>
            <a:r>
              <a:rPr lang="en-US" dirty="0" smtClean="0"/>
              <a:t> auto-</a:t>
            </a:r>
            <a:r>
              <a:rPr lang="en-US" dirty="0" err="1" smtClean="0"/>
              <a:t>évaluation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49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9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105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Sur le test…</vt:lpstr>
      <vt:lpstr>Sur le test…</vt:lpstr>
      <vt:lpstr>Le test…</vt:lpstr>
      <vt:lpstr>Questions?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 le test…</dc:title>
  <dc:creator>Biega, Sarah</dc:creator>
  <cp:lastModifiedBy>Biega, Sarah</cp:lastModifiedBy>
  <cp:revision>9</cp:revision>
  <dcterms:created xsi:type="dcterms:W3CDTF">2014-09-19T13:50:00Z</dcterms:created>
  <dcterms:modified xsi:type="dcterms:W3CDTF">2015-02-13T17:56:04Z</dcterms:modified>
</cp:coreProperties>
</file>